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7" r:id="rId7"/>
    <p:sldId id="264" r:id="rId8"/>
    <p:sldId id="265" r:id="rId9"/>
    <p:sldId id="269" r:id="rId10"/>
    <p:sldId id="270" r:id="rId11"/>
    <p:sldId id="272" r:id="rId12"/>
    <p:sldId id="274" r:id="rId13"/>
    <p:sldId id="276" r:id="rId14"/>
    <p:sldId id="279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D0065BE-0657-4A47-90AD-C21C55E16B19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7BB8AF-C16A-4836-A92D-61834B5F0BA5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47D2193-4505-4A75-99BB-880C6989A757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FB012D-77A1-44B0-BB26-329BA1EE55C9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C7EAB0C-2220-4D0E-A0DD-DB7FA0F742F4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416D63-31BF-4B94-B6C5-E20B2C63F515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November 22, 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738232"/>
            <a:ext cx="7610553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60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</a:t>
            </a:r>
            <a:r>
              <a:rPr lang="ru-RU" sz="60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на </a:t>
            </a:r>
            <a:r>
              <a:rPr lang="ru-RU" sz="60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дорогах.   </a:t>
            </a:r>
            <a:endParaRPr lang="ru-RU" sz="60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s-education.ru/pdd/images/design/exa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792" y="0"/>
            <a:ext cx="21907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88640"/>
            <a:ext cx="6336704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перебегай проезжую часть перед близко идущим транспортом </a:t>
            </a:r>
          </a:p>
        </p:txBody>
      </p:sp>
      <p:pic>
        <p:nvPicPr>
          <p:cNvPr id="1026" name="Picture 2" descr="http://content.onliner.by/news/2014/04/default/a7d08a4bf6e8beeb15571666447031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3861048"/>
            <a:ext cx="6762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774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404664"/>
            <a:ext cx="5274113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Ожидая транспорт, стойте только на посадочных площадках или обочине</a:t>
            </a:r>
          </a:p>
        </p:txBody>
      </p:sp>
      <p:pic>
        <p:nvPicPr>
          <p:cNvPr id="18434" name="Picture 2" descr="http://lib2.podelise.ru/tw_files2/urls_65/13/d-12329/7z-docs/4_html_m4f018a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92686"/>
            <a:ext cx="47529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3247481" y="4149080"/>
            <a:ext cx="3672409" cy="252028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Стоп!!!!!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228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72335" y="548680"/>
            <a:ext cx="5396670" cy="67832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Дорога детям не игрушки!</a:t>
            </a:r>
          </a:p>
        </p:txBody>
      </p:sp>
      <p:pic>
        <p:nvPicPr>
          <p:cNvPr id="6146" name="Picture 2" descr="http://bezopasnost-detej.ru/images/2013-2/208-1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6200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480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260648"/>
            <a:ext cx="4572000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на проезжей части!</a:t>
            </a:r>
          </a:p>
        </p:txBody>
      </p:sp>
      <p:pic>
        <p:nvPicPr>
          <p:cNvPr id="23554" name="Picture 2" descr="http://www.hulahups.ru/road_traffic_for_children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32342"/>
            <a:ext cx="6231044" cy="4370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5507596" y="1898977"/>
            <a:ext cx="3240360" cy="240126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Запомни это важно!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95069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Рисунок 2" descr="http://badcop.ru/images/stories/42232696_pravila_dorozhnogo_dvizheniya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051720" y="332656"/>
            <a:ext cx="6048672" cy="13154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Игра «Кто соблюдает правила дорожного движения»</a:t>
            </a:r>
          </a:p>
        </p:txBody>
      </p:sp>
    </p:spTree>
    <p:extLst>
      <p:ext uri="{BB962C8B-B14F-4D97-AF65-F5344CB8AC3E}">
        <p14:creationId xmlns:p14="http://schemas.microsoft.com/office/powerpoint/2010/main" val="28335879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4578" name="Picture 2" descr="http://gov.cap.ru/UserFiles/news/20130611/Original/znat_polozhe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326471" cy="5177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3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42553"/>
            <a:ext cx="7056784" cy="252376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подчиняйся сигналам светофора и только при зеленом свете переходите улицу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3"/>
                </a:solidFill>
                <a:latin typeface="Arial"/>
              </a:rPr>
              <a:t> 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098" name="Picture 2" descr="http://www.vasilinka.ru/siteimages/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7" y="2036199"/>
            <a:ext cx="3502438" cy="4786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12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0" name="Picture 2" descr="http://zlatschool18.ucoz.ru/PDD/PLAKATI/v01_05_1200_17062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" y="0"/>
            <a:ext cx="9275064" cy="687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00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170" name="Picture 2" descr="http://900igr.net/datai/obg/PDD-doroga/0003-003-Napravlenija-raboty-po-izucheniju-P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" y="3390223"/>
            <a:ext cx="68961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980728"/>
            <a:ext cx="7246727" cy="67832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красный </a:t>
            </a:r>
            <a:r>
              <a:rPr lang="ru-RU" sz="36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свет  </a:t>
            </a: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 дороги нет!!!</a:t>
            </a:r>
          </a:p>
        </p:txBody>
      </p:sp>
    </p:spTree>
    <p:extLst>
      <p:ext uri="{BB962C8B-B14F-4D97-AF65-F5344CB8AC3E}">
        <p14:creationId xmlns:p14="http://schemas.microsoft.com/office/powerpoint/2010/main" val="1120253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404664"/>
            <a:ext cx="4572000" cy="230832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2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 улицу только по пешеходному переходу </a:t>
            </a:r>
          </a:p>
        </p:txBody>
      </p:sp>
      <p:pic>
        <p:nvPicPr>
          <p:cNvPr id="3074" name="Picture 2" descr="http://prof53.ru/up/news/gibdd/perex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5436096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097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1266" name="Picture 2" descr="http://pochemu4ka.ru/_ld/17/784769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100392" cy="6719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377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42" name="Picture 2" descr="http://www.knews.by/wp-content/uploads/2014/05/12822879108807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2492896"/>
            <a:ext cx="347662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avtohome.ru/uploads/posts/2012-09/1347300946_pdd-dlya-peshehod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903" y="0"/>
            <a:ext cx="5938436" cy="4631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5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89625"/>
            <a:ext cx="5742384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 дорогу остановись, посмотри, нет ли близко автомобиля </a:t>
            </a:r>
          </a:p>
        </p:txBody>
      </p:sp>
      <p:pic>
        <p:nvPicPr>
          <p:cNvPr id="4" name="Picture 2" descr="http://bezopasnost-detej.ru/images/2013-2/208-3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51728"/>
            <a:ext cx="6840636" cy="4702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3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6159" y="3951"/>
            <a:ext cx="6481340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6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Пользуйтесь подземным, надземным и наземным переходами</a:t>
            </a:r>
          </a:p>
        </p:txBody>
      </p:sp>
      <p:pic>
        <p:nvPicPr>
          <p:cNvPr id="4098" name="Picture 2" descr="http://narodna-osvita.com.ua/uploads/boychenko-5-kl/boychenko-5-kl-1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6380"/>
            <a:ext cx="6495505" cy="319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9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371</TotalTime>
  <Words>103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ЕгороваОП</cp:lastModifiedBy>
  <cp:revision>30</cp:revision>
  <dcterms:created xsi:type="dcterms:W3CDTF">2014-11-18T12:47:26Z</dcterms:created>
  <dcterms:modified xsi:type="dcterms:W3CDTF">2020-11-22T11:19:13Z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855971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